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59" r:id="rId7"/>
    <p:sldId id="260" r:id="rId8"/>
    <p:sldId id="266" r:id="rId9"/>
    <p:sldId id="261" r:id="rId10"/>
    <p:sldId id="268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12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9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84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3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67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9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04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2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20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56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95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15">
              <a:srgbClr val="FFC412"/>
            </a:gs>
            <a:gs pos="24000">
              <a:schemeClr val="accent4"/>
            </a:gs>
            <a:gs pos="2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764C-4127-42B1-A0AD-2244FA6F3E3F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F663-D834-4C5C-B989-8320D5A95A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07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-453122" y="564298"/>
            <a:ext cx="13007662" cy="1896750"/>
          </a:xfrm>
        </p:spPr>
        <p:txBody>
          <a:bodyPr>
            <a:noAutofit/>
          </a:bodyPr>
          <a:lstStyle/>
          <a:p>
            <a:pPr algn="ctr"/>
            <a:r>
              <a:rPr lang="pl-PL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LAURKA NA DZIEŃ MATKI-KROK PO KROKU </a:t>
            </a:r>
            <a:endParaRPr lang="pl-PL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wiat Rysunek Markagetka - Darmowy obraz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" y="3798077"/>
            <a:ext cx="1553519" cy="1553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" y="5303385"/>
            <a:ext cx="1554615" cy="1554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33" y="4526077"/>
            <a:ext cx="1554615" cy="1554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Matka z synem clipart. Darmowe pobieranie.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6" y="3303220"/>
            <a:ext cx="3874420" cy="35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6685" y="24386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EFEKTY PRACY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88"/>
            <a:ext cx="12192000" cy="686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1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27676"/>
          <a:stretch/>
        </p:blipFill>
        <p:spPr>
          <a:xfrm>
            <a:off x="3296747" y="0"/>
            <a:ext cx="5293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046" y="26060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Proste w wykonaniu laurki mogą być świetnym prezentem na zbliżający się Dzień Matki.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Dzieci mogą napisać swoje życzenia lub namalować rysunki płynące prosto z serca.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Wykonanie</a:t>
            </a:r>
            <a:r>
              <a:rPr lang="pl-P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Pracownik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świetlicy w Starej Studnicy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106" y="-175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MATERIAŁY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9775"/>
            <a:ext cx="6127077" cy="3447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77" y="3444995"/>
            <a:ext cx="6064924" cy="3413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84731" y="4850716"/>
            <a:ext cx="5357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-brystol lub kolorowe kartki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-klej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-nożyczki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-bibuła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wycinanka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-ołówek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-mazak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851562" y="1420222"/>
            <a:ext cx="4971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-płatki kosmetyczne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-patyczki higieniczne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-koraliki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-cekiny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-zielone słomki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-wykałaczki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07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WYKONANIE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1188" y="-92810"/>
            <a:ext cx="4415807" cy="7846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8199549" y="2537980"/>
            <a:ext cx="3992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-przygotować kolorową kartkę(format dowolny)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-przyszykować 8 płatków kosmetycznych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 6 płatków będzie zrobiony kwiat: każdy płatek skleić u nasady a następnie połączyć je ze sobą tworząc wzór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kwiata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 2 płatków wyciąć listki a z pozostałych części ułożyć łodyżkę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439977" y="5269105"/>
            <a:ext cx="4559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wzór</a:t>
            </a:r>
            <a:endParaRPr lang="pl-PL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5165" b="21843"/>
          <a:stretch/>
        </p:blipFill>
        <p:spPr>
          <a:xfrm>
            <a:off x="96622" y="109470"/>
            <a:ext cx="5164839" cy="6645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99245" y="5190186"/>
            <a:ext cx="3850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wzór</a:t>
            </a:r>
            <a:endParaRPr lang="pl-PL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95493" y="2909328"/>
            <a:ext cx="5769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-przygotować 3 płatki kosmetyczne, skleić je u nasady, następnie w środek włożyć pręcik z żółtej kartki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-łodyżki i listki wyciąć z zielonej kartki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-trawę wyciąć z zielonej wycinanki lub bibuły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-331" t="20408" r="2642" b="17254"/>
          <a:stretch/>
        </p:blipFill>
        <p:spPr>
          <a:xfrm>
            <a:off x="169187" y="1740528"/>
            <a:ext cx="4504081" cy="5117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4" t="33812" r="2028" b="22652"/>
          <a:stretch/>
        </p:blipFill>
        <p:spPr>
          <a:xfrm>
            <a:off x="7229646" y="270457"/>
            <a:ext cx="4614624" cy="359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4945488" y="4472732"/>
            <a:ext cx="6568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-przygotować 6 płatków kosmetycznych na wykonanie kwiatka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-skleić każdy z osobna u nasady, połączyć je tworząc kwiatka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-naszykować zielone słomki, będą one łodygami kwiatka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-przyszykować patyczek higieniczny, pomalować jedną stronę na żółto, włożyć go do naszykowanej słomki, będzie on stanowił środek kwiatka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-listki wykonane są z 2 płatków kosmetycznych (brzegi są ponacinane)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72731" y="6150114"/>
            <a:ext cx="306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wzór</a:t>
            </a:r>
            <a:endParaRPr lang="pl-PL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2" y="0"/>
            <a:ext cx="385930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5138670" y="3244334"/>
            <a:ext cx="64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-kolorowe kartki złożyć na pół lub przygotować z nich wzór serca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25941" r="398" b="20899"/>
          <a:stretch/>
        </p:blipFill>
        <p:spPr>
          <a:xfrm>
            <a:off x="194255" y="721217"/>
            <a:ext cx="6012730" cy="5722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7109139" y="2289785"/>
            <a:ext cx="3825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-zrobione wcześniej kwiatki przykleić na przygotowaną kartkę lub serce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-ozdobić kolorowymi cekinami, koralikami według uznania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-wykałaczkę owinąć zieloną bibułą a następnie przykleić do niej listki z płatków kosmetycznych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-zieloną wykałaczkę przykleić do serca-będzie tworzyła łodygę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30422" r="-2281" b="20376"/>
          <a:stretch/>
        </p:blipFill>
        <p:spPr>
          <a:xfrm>
            <a:off x="167425" y="744036"/>
            <a:ext cx="6130344" cy="5231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6593983" y="2759751"/>
            <a:ext cx="435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-przygotowane wcześniej elementy przykleić na złożoną na pół kartkę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-udekorować według uznania listkami i trawką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" t="22347" r="-946" b="9860"/>
          <a:stretch/>
        </p:blipFill>
        <p:spPr>
          <a:xfrm>
            <a:off x="180303" y="740492"/>
            <a:ext cx="4765184" cy="5621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628068" y="2627997"/>
            <a:ext cx="493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-zrobionego kwiatka przyklejamy do słomki z patyczkiem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-dekorujemy listkami</a:t>
            </a:r>
          </a:p>
        </p:txBody>
      </p:sp>
    </p:spTree>
    <p:extLst>
      <p:ext uri="{BB962C8B-B14F-4D97-AF65-F5344CB8AC3E}">
        <p14:creationId xmlns:p14="http://schemas.microsoft.com/office/powerpoint/2010/main" val="11928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286</Words>
  <Application>Microsoft Office PowerPoint</Application>
  <PresentationFormat>Panoramiczny</PresentationFormat>
  <Paragraphs>41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Motyw pakietu Office</vt:lpstr>
      <vt:lpstr>LAURKA NA DZIEŃ MATKI-KROK PO KROKU </vt:lpstr>
      <vt:lpstr>MATERIAŁY</vt:lpstr>
      <vt:lpstr>WYKONANIE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EFEKTY PRACY</vt:lpstr>
      <vt:lpstr>Prezentacja programu PowerPoint</vt:lpstr>
      <vt:lpstr>Prezentacja programu PowerPoint</vt:lpstr>
      <vt:lpstr>Proste w wykonaniu laurki mogą być świetnym prezentem na zbliżający się Dzień Matki. Dzieci mogą napisać swoje życzenia lub namalować rysunki płynące prosto z serca.  Wykonanie: Pracownik świetlicy w Starej Studnicy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LAURKA NA DZIEŃ MATKI-KROK PO KROKU</dc:title>
  <dc:creator>Bartas</dc:creator>
  <cp:lastModifiedBy>Bartas</cp:lastModifiedBy>
  <cp:revision>10</cp:revision>
  <dcterms:created xsi:type="dcterms:W3CDTF">2020-05-13T13:01:40Z</dcterms:created>
  <dcterms:modified xsi:type="dcterms:W3CDTF">2020-05-13T14:31:08Z</dcterms:modified>
</cp:coreProperties>
</file>